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2" r:id="rId7"/>
    <p:sldId id="260" r:id="rId8"/>
    <p:sldId id="273" r:id="rId9"/>
    <p:sldId id="261" r:id="rId10"/>
    <p:sldId id="263" r:id="rId11"/>
    <p:sldId id="267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574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0646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918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228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633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834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719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52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0941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0147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905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4F11-6C32-4CBD-BB10-21BC1B9EA6CC}" type="datetimeFigureOut">
              <a:rPr lang="nb-NO" smtClean="0"/>
              <a:pPr/>
              <a:t>06.08.2015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A68D-F5C8-471D-B442-1DE58433CA4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6240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Rotary.org</a:t>
            </a:r>
            <a:endParaRPr lang="nb-NO" dirty="0"/>
          </a:p>
        </p:txBody>
      </p:sp>
      <p:sp>
        <p:nvSpPr>
          <p:cNvPr id="7" name="Undertittel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RI’s hovedhjemmeside</a:t>
            </a:r>
          </a:p>
          <a:p>
            <a:r>
              <a:rPr lang="nb-NO" smtClean="0"/>
              <a:t>Og inngang til «MySite»</a:t>
            </a:r>
          </a:p>
          <a:p>
            <a:r>
              <a:rPr lang="nb-NO" smtClean="0"/>
              <a:t>(Hvordan registrere seg)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75670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44624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øyrepil med hakk 3"/>
          <p:cNvSpPr/>
          <p:nvPr/>
        </p:nvSpPr>
        <p:spPr>
          <a:xfrm rot="11394095">
            <a:off x="2028955" y="2959418"/>
            <a:ext cx="504056" cy="2520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193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164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510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663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ildeforklaring formet som Pil ned 3"/>
          <p:cNvSpPr/>
          <p:nvPr/>
        </p:nvSpPr>
        <p:spPr>
          <a:xfrm rot="8483248">
            <a:off x="7327290" y="1124157"/>
            <a:ext cx="243805" cy="92300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936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ildeforklaring formet som Pil ned 5"/>
          <p:cNvSpPr/>
          <p:nvPr/>
        </p:nvSpPr>
        <p:spPr>
          <a:xfrm rot="8483248">
            <a:off x="2817126" y="5420406"/>
            <a:ext cx="243805" cy="92300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4872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Pil ned 4"/>
          <p:cNvSpPr/>
          <p:nvPr/>
        </p:nvSpPr>
        <p:spPr>
          <a:xfrm rot="8483248">
            <a:off x="7699793" y="4988358"/>
            <a:ext cx="243805" cy="92300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5999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513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Pil ned 4"/>
          <p:cNvSpPr/>
          <p:nvPr/>
        </p:nvSpPr>
        <p:spPr>
          <a:xfrm rot="8483248">
            <a:off x="5049374" y="3692214"/>
            <a:ext cx="243805" cy="92300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8923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726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Medlemsnett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Registrering og endring av personlig informasjon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2911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778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ildeforklaring formet som et rektangel 4"/>
          <p:cNvSpPr/>
          <p:nvPr/>
        </p:nvSpPr>
        <p:spPr>
          <a:xfrm>
            <a:off x="5940152" y="1959732"/>
            <a:ext cx="1869368" cy="648072"/>
          </a:xfrm>
          <a:prstGeom prst="wedgeRectCallout">
            <a:avLst>
              <a:gd name="adj1" fmla="val -65844"/>
              <a:gd name="adj2" fmla="val 42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FF0000"/>
                </a:solidFill>
              </a:rPr>
              <a:t>Brukernavn får du av sekretær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Bildeforklaring formet som et rektangel 7"/>
          <p:cNvSpPr/>
          <p:nvPr/>
        </p:nvSpPr>
        <p:spPr>
          <a:xfrm>
            <a:off x="5436096" y="3068960"/>
            <a:ext cx="2155980" cy="1224136"/>
          </a:xfrm>
          <a:prstGeom prst="wedgeRectCallout">
            <a:avLst>
              <a:gd name="adj1" fmla="val -78322"/>
              <a:gd name="adj2" fmla="val -171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FF0000"/>
                </a:solidFill>
              </a:rPr>
              <a:t>Har du glemt passord så trykk her og du får registrert nytt via mail</a:t>
            </a:r>
          </a:p>
        </p:txBody>
      </p:sp>
    </p:spTree>
    <p:extLst>
      <p:ext uri="{BB962C8B-B14F-4D97-AF65-F5344CB8AC3E}">
        <p14:creationId xmlns:p14="http://schemas.microsoft.com/office/powerpoint/2010/main" xmlns="" val="416301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</Words>
  <Application>Microsoft Office PowerPoint</Application>
  <PresentationFormat>Skjermfremvisning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Medlemsnett</vt:lpstr>
      <vt:lpstr>Lysbilde 9</vt:lpstr>
      <vt:lpstr>Lysbilde 10</vt:lpstr>
      <vt:lpstr>Lysbilde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Åse</dc:creator>
  <cp:lastModifiedBy>OMT</cp:lastModifiedBy>
  <cp:revision>4</cp:revision>
  <dcterms:created xsi:type="dcterms:W3CDTF">2015-07-18T12:32:45Z</dcterms:created>
  <dcterms:modified xsi:type="dcterms:W3CDTF">2015-08-06T08:38:34Z</dcterms:modified>
</cp:coreProperties>
</file>